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25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821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15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927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864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4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73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76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5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37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9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74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6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76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02B109-DE8D-4EF6-84EF-9067C2DC1447}" type="datetimeFigureOut">
              <a:rPr lang="en-IN" smtClean="0"/>
              <a:t>06-11-2022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11C133-0687-4E4E-B6AB-5609028F9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1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85EB-A1E1-50EC-BCFC-78369192B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784" y="2486951"/>
            <a:ext cx="6815669" cy="806755"/>
          </a:xfrm>
        </p:spPr>
        <p:txBody>
          <a:bodyPr/>
          <a:lstStyle/>
          <a:p>
            <a:r>
              <a:rPr lang="en-US" dirty="0"/>
              <a:t>REVIEW 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53865-6FE0-F8F1-EE9F-E2225FC86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784" y="3850950"/>
            <a:ext cx="6815669" cy="1320802"/>
          </a:xfrm>
        </p:spPr>
        <p:txBody>
          <a:bodyPr/>
          <a:lstStyle/>
          <a:p>
            <a:r>
              <a:rPr lang="en-US" dirty="0"/>
              <a:t>TEAM WANDERLUST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8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FB452-4A0F-B9BA-5D3C-58CB989B0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124" y="1035353"/>
            <a:ext cx="6349751" cy="462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60DB0-067F-69EC-C414-775CD0FC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98" y="1338918"/>
            <a:ext cx="6892825" cy="41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9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2719B4-D987-3359-8627-27278A58D63C}"/>
              </a:ext>
            </a:extLst>
          </p:cNvPr>
          <p:cNvSpPr txBox="1"/>
          <p:nvPr/>
        </p:nvSpPr>
        <p:spPr>
          <a:xfrm>
            <a:off x="1707502" y="1371600"/>
            <a:ext cx="9451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FIGMA LINK </a:t>
            </a:r>
            <a:r>
              <a:rPr lang="en-US" sz="3200" dirty="0"/>
              <a:t>- https://www.figma.com/file/1v2ib2vcMwljBdDhM1z14m/Untitled?node-id=0%3A1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AECEC-553C-78BF-2F53-1D8C9899606A}"/>
              </a:ext>
            </a:extLst>
          </p:cNvPr>
          <p:cNvSpPr txBox="1"/>
          <p:nvPr/>
        </p:nvSpPr>
        <p:spPr>
          <a:xfrm>
            <a:off x="1707502" y="3554964"/>
            <a:ext cx="9171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LINK –</a:t>
            </a:r>
          </a:p>
          <a:p>
            <a:r>
              <a:rPr lang="en-IN" sz="3200" dirty="0"/>
              <a:t>https://github.com/Kavyasri08/Travel-Wanderlust.git</a:t>
            </a:r>
          </a:p>
        </p:txBody>
      </p:sp>
    </p:spTree>
    <p:extLst>
      <p:ext uri="{BB962C8B-B14F-4D97-AF65-F5344CB8AC3E}">
        <p14:creationId xmlns:p14="http://schemas.microsoft.com/office/powerpoint/2010/main" val="237059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7C040-9FE7-A9CB-FDAF-72CA006E1FF9}"/>
              </a:ext>
            </a:extLst>
          </p:cNvPr>
          <p:cNvSpPr txBox="1"/>
          <p:nvPr/>
        </p:nvSpPr>
        <p:spPr>
          <a:xfrm>
            <a:off x="2911151" y="1380930"/>
            <a:ext cx="620485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TEAM MEMBERS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KANISHKA SHREE K -727821TUEC101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KARTHIKEYAN P -727821TUEC103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KARTHIKEYAN S -727821TUEC104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KAVYASRI A -727821TUEC108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KIRTHICK D -727821TUEC110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KIRUTHIGA K -727821TUEC112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RAMYA S P -727821TUEC152</a:t>
            </a:r>
          </a:p>
        </p:txBody>
      </p:sp>
    </p:spTree>
    <p:extLst>
      <p:ext uri="{BB962C8B-B14F-4D97-AF65-F5344CB8AC3E}">
        <p14:creationId xmlns:p14="http://schemas.microsoft.com/office/powerpoint/2010/main" val="352954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19BB3-288D-0F81-37D2-C45A524F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00" y="853894"/>
            <a:ext cx="7565799" cy="51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7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49E3C-FC29-C778-646E-F7927FC0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28" y="1371421"/>
            <a:ext cx="5806943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40F48-B959-1ECA-0135-6646B6B05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44" y="948475"/>
            <a:ext cx="3139712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8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A95F-B205-B419-F797-C3D817BA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3" y="773200"/>
            <a:ext cx="9160034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4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82A77-D515-09FC-88BC-35361621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03" y="1580990"/>
            <a:ext cx="8923793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4315A-4BBC-C9DA-3D3E-77C5825B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9" y="807493"/>
            <a:ext cx="7392041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AC724-1CDA-4501-7854-870E1B6E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5" y="1447628"/>
            <a:ext cx="610414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0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</TotalTime>
  <Words>70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REVIEW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1</dc:title>
  <dc:creator>Anuvarsini A</dc:creator>
  <cp:lastModifiedBy>Anuvarsini A</cp:lastModifiedBy>
  <cp:revision>1</cp:revision>
  <dcterms:created xsi:type="dcterms:W3CDTF">2022-11-06T15:19:11Z</dcterms:created>
  <dcterms:modified xsi:type="dcterms:W3CDTF">2022-11-06T15:45:52Z</dcterms:modified>
</cp:coreProperties>
</file>